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0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50399950" cy="3024028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5" userDrawn="1">
          <p15:clr>
            <a:srgbClr val="A4A3A4"/>
          </p15:clr>
        </p15:guide>
        <p15:guide id="2" pos="158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36D2CB7-7D01-B300-6E20-8EC0185621A1}" name="Silvia Fittipaldi" initials="SF" userId="68c71bf08cc0d5a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 showGuides="1">
      <p:cViewPr varScale="1">
        <p:scale>
          <a:sx n="19" d="100"/>
          <a:sy n="19" d="100"/>
        </p:scale>
        <p:origin x="221" y="264"/>
      </p:cViewPr>
      <p:guideLst>
        <p:guide orient="horz" pos="9525"/>
        <p:guide pos="1587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8" d="100"/>
          <a:sy n="108" d="100"/>
        </p:scale>
        <p:origin x="25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66DBD1A-C4E0-4D78-BB98-07B955DF6F2F}" authorId="{F36D2CB7-7D01-B300-6E20-8EC0185621A1}" created="2025-09-23T00:45:03.013">
    <pc:sldMkLst xmlns:pc="http://schemas.microsoft.com/office/powerpoint/2013/main/command">
      <pc:docMk/>
      <pc:sldMk cId="0" sldId="256"/>
    </pc:sldMkLst>
    <p188:txBody>
      <a:bodyPr/>
      <a:lstStyle/>
      <a:p>
        <a:r>
          <a:rPr lang="pt-BR"/>
          <a:t>The Poster must be printed in 2 x 1.2 m format. Minimum image resolution in the final format: 120 dpi.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6D87B76F-CD79-52BB-7299-DE514661DF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F9ACAF4-F49C-2F0F-0822-AAAEA4CD9F4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47EC8-447C-463A-88D6-DB96A119D2FB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AE318D0-4107-12B6-17FF-BA2C42ABA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4089BFF-399B-168E-548E-C2CCB4263D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7062A-27F8-4139-81B1-FA864A4AA5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10566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2428875" y="514350"/>
            <a:ext cx="4286250" cy="257175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19200" y="3257550"/>
            <a:ext cx="6705600" cy="30861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628795" latinLnBrk="0">
      <a:defRPr sz="1200">
        <a:latin typeface="+mj-lt"/>
        <a:ea typeface="+mj-ea"/>
        <a:cs typeface="+mj-cs"/>
        <a:sym typeface="Calibri"/>
      </a:defRPr>
    </a:lvl1pPr>
    <a:lvl2pPr indent="228600" defTabSz="3628795" latinLnBrk="0">
      <a:defRPr sz="1200">
        <a:latin typeface="+mj-lt"/>
        <a:ea typeface="+mj-ea"/>
        <a:cs typeface="+mj-cs"/>
        <a:sym typeface="Calibri"/>
      </a:defRPr>
    </a:lvl2pPr>
    <a:lvl3pPr indent="457200" defTabSz="3628795" latinLnBrk="0">
      <a:defRPr sz="1200">
        <a:latin typeface="+mj-lt"/>
        <a:ea typeface="+mj-ea"/>
        <a:cs typeface="+mj-cs"/>
        <a:sym typeface="Calibri"/>
      </a:defRPr>
    </a:lvl3pPr>
    <a:lvl4pPr indent="685800" defTabSz="3628795" latinLnBrk="0">
      <a:defRPr sz="1200">
        <a:latin typeface="+mj-lt"/>
        <a:ea typeface="+mj-ea"/>
        <a:cs typeface="+mj-cs"/>
        <a:sym typeface="Calibri"/>
      </a:defRPr>
    </a:lvl4pPr>
    <a:lvl5pPr indent="914400" defTabSz="3628795" latinLnBrk="0">
      <a:defRPr sz="1200">
        <a:latin typeface="+mj-lt"/>
        <a:ea typeface="+mj-ea"/>
        <a:cs typeface="+mj-cs"/>
        <a:sym typeface="Calibri"/>
      </a:defRPr>
    </a:lvl5pPr>
    <a:lvl6pPr indent="1143000" defTabSz="3628795" latinLnBrk="0">
      <a:defRPr sz="1200">
        <a:latin typeface="+mj-lt"/>
        <a:ea typeface="+mj-ea"/>
        <a:cs typeface="+mj-cs"/>
        <a:sym typeface="Calibri"/>
      </a:defRPr>
    </a:lvl6pPr>
    <a:lvl7pPr indent="1371600" defTabSz="3628795" latinLnBrk="0">
      <a:defRPr sz="1200">
        <a:latin typeface="+mj-lt"/>
        <a:ea typeface="+mj-ea"/>
        <a:cs typeface="+mj-cs"/>
        <a:sym typeface="Calibri"/>
      </a:defRPr>
    </a:lvl7pPr>
    <a:lvl8pPr indent="1600200" defTabSz="3628795" latinLnBrk="0">
      <a:defRPr sz="1200">
        <a:latin typeface="+mj-lt"/>
        <a:ea typeface="+mj-ea"/>
        <a:cs typeface="+mj-cs"/>
        <a:sym typeface="Calibri"/>
      </a:defRPr>
    </a:lvl8pPr>
    <a:lvl9pPr indent="1828800" defTabSz="3628795" latinLnBrk="0">
      <a:defRPr sz="1200">
        <a:latin typeface="+mj-lt"/>
        <a:ea typeface="+mj-ea"/>
        <a:cs typeface="+mj-cs"/>
        <a:sym typeface="Calibri"/>
      </a:defRPr>
    </a:lvl9pPr>
  </p:notesStyle>
  <p:extLst>
    <p:ext uri="{620B2872-D7B9-4A21-9093-7833F8D536E1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1525944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3ACEA156-A0C0-C0D0-61D0-0DC95B5F13A5}"/>
              </a:ext>
            </a:extLst>
          </p:cNvPr>
          <p:cNvSpPr/>
          <p:nvPr userDrawn="1"/>
        </p:nvSpPr>
        <p:spPr>
          <a:xfrm>
            <a:off x="3957638" y="9924203"/>
            <a:ext cx="13680000" cy="1668525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DF4C06BD-8BC3-A05A-0EF7-AD8933922F6C}"/>
              </a:ext>
            </a:extLst>
          </p:cNvPr>
          <p:cNvSpPr/>
          <p:nvPr userDrawn="1"/>
        </p:nvSpPr>
        <p:spPr>
          <a:xfrm>
            <a:off x="18359975" y="9924203"/>
            <a:ext cx="13680000" cy="1668525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EC32EDBF-626F-FB2F-3D34-44E7C3A607D5}"/>
              </a:ext>
            </a:extLst>
          </p:cNvPr>
          <p:cNvSpPr/>
          <p:nvPr userDrawn="1"/>
        </p:nvSpPr>
        <p:spPr>
          <a:xfrm>
            <a:off x="32804100" y="9924203"/>
            <a:ext cx="13680000" cy="16685257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CA522CD-681A-FC3E-21AB-3039AAEC0F49}"/>
              </a:ext>
            </a:extLst>
          </p:cNvPr>
          <p:cNvSpPr/>
          <p:nvPr userDrawn="1"/>
        </p:nvSpPr>
        <p:spPr>
          <a:xfrm>
            <a:off x="3957638" y="4859338"/>
            <a:ext cx="42526462" cy="4398962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object 72">
            <a:extLst>
              <a:ext uri="{FF2B5EF4-FFF2-40B4-BE49-F238E27FC236}">
                <a16:creationId xmlns:a16="http://schemas.microsoft.com/office/drawing/2014/main" id="{7CB9E8D9-8FB0-CB11-68B2-B609BBF30C15}"/>
              </a:ext>
            </a:extLst>
          </p:cNvPr>
          <p:cNvSpPr txBox="1"/>
          <p:nvPr userDrawn="1"/>
        </p:nvSpPr>
        <p:spPr>
          <a:xfrm rot="19855464">
            <a:off x="7731282" y="11729870"/>
            <a:ext cx="34928175" cy="6155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0" marR="16720" lvl="0" indent="0" algn="ctr" defTabSz="55586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pt-BR" sz="40000" dirty="0">
                <a:solidFill>
                  <a:schemeClr val="bg1"/>
                </a:solidFill>
              </a:rPr>
              <a:t>DIAGRAM</a:t>
            </a:r>
          </a:p>
        </p:txBody>
      </p:sp>
    </p:spTree>
    <p:extLst>
      <p:ext uri="{BB962C8B-B14F-4D97-AF65-F5344CB8AC3E}">
        <p14:creationId xmlns:p14="http://schemas.microsoft.com/office/powerpoint/2010/main" val="255683628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>
            <a:extLst>
              <a:ext uri="{FF2B5EF4-FFF2-40B4-BE49-F238E27FC236}">
                <a16:creationId xmlns:a16="http://schemas.microsoft.com/office/drawing/2014/main" id="{3ACEA156-A0C0-C0D0-61D0-0DC95B5F13A5}"/>
              </a:ext>
            </a:extLst>
          </p:cNvPr>
          <p:cNvSpPr/>
          <p:nvPr userDrawn="1"/>
        </p:nvSpPr>
        <p:spPr>
          <a:xfrm>
            <a:off x="3957638" y="4859338"/>
            <a:ext cx="13680000" cy="8247062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DF4C06BD-8BC3-A05A-0EF7-AD8933922F6C}"/>
              </a:ext>
            </a:extLst>
          </p:cNvPr>
          <p:cNvSpPr/>
          <p:nvPr userDrawn="1"/>
        </p:nvSpPr>
        <p:spPr>
          <a:xfrm>
            <a:off x="18359975" y="4859338"/>
            <a:ext cx="13680000" cy="2175012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EC32EDBF-626F-FB2F-3D34-44E7C3A607D5}"/>
              </a:ext>
            </a:extLst>
          </p:cNvPr>
          <p:cNvSpPr/>
          <p:nvPr userDrawn="1"/>
        </p:nvSpPr>
        <p:spPr>
          <a:xfrm>
            <a:off x="32804100" y="4859338"/>
            <a:ext cx="13680000" cy="2175012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3EF4A67-CB34-22B4-0293-C2A410996373}"/>
              </a:ext>
            </a:extLst>
          </p:cNvPr>
          <p:cNvSpPr/>
          <p:nvPr userDrawn="1"/>
        </p:nvSpPr>
        <p:spPr>
          <a:xfrm>
            <a:off x="3957638" y="13792200"/>
            <a:ext cx="13680000" cy="127635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object 72">
            <a:extLst>
              <a:ext uri="{FF2B5EF4-FFF2-40B4-BE49-F238E27FC236}">
                <a16:creationId xmlns:a16="http://schemas.microsoft.com/office/drawing/2014/main" id="{65D8F11A-7F85-B5AB-85DE-BCCE78EF3B0C}"/>
              </a:ext>
            </a:extLst>
          </p:cNvPr>
          <p:cNvSpPr txBox="1"/>
          <p:nvPr userDrawn="1"/>
        </p:nvSpPr>
        <p:spPr>
          <a:xfrm rot="19855464">
            <a:off x="7731282" y="11729870"/>
            <a:ext cx="34928175" cy="6155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0" marR="16720" lvl="0" indent="0" algn="ctr" defTabSz="55586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pt-BR" sz="40000" dirty="0">
                <a:solidFill>
                  <a:schemeClr val="bg1"/>
                </a:solidFill>
              </a:rPr>
              <a:t>DIAGRAM</a:t>
            </a:r>
          </a:p>
        </p:txBody>
      </p:sp>
    </p:spTree>
    <p:extLst>
      <p:ext uri="{BB962C8B-B14F-4D97-AF65-F5344CB8AC3E}">
        <p14:creationId xmlns:p14="http://schemas.microsoft.com/office/powerpoint/2010/main" val="29847088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FD0A2-D621-413D-2F8E-FC85AD49D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241" y="4991100"/>
            <a:ext cx="41579959" cy="2362200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FD54C1-D0CE-9358-7F56-943C21A391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35995" y="8050077"/>
            <a:ext cx="20038505" cy="184675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CDFD04-7E09-005A-4616-F57D47C67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25452" y="8050077"/>
            <a:ext cx="20351748" cy="1846752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769346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6">
            <a:extLst>
              <a:ext uri="{FF2B5EF4-FFF2-40B4-BE49-F238E27FC236}">
                <a16:creationId xmlns:a16="http://schemas.microsoft.com/office/drawing/2014/main" id="{7899923D-1D8E-C27B-4CCA-0F42202399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2" y="0"/>
            <a:ext cx="50399954" cy="402584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18CC8A12-3D82-5D18-7048-AB5A4DC88139}"/>
              </a:ext>
            </a:extLst>
          </p:cNvPr>
          <p:cNvSpPr/>
          <p:nvPr/>
        </p:nvSpPr>
        <p:spPr>
          <a:xfrm>
            <a:off x="0" y="27464884"/>
            <a:ext cx="50399950" cy="27754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9351"/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0D00F581-8197-5901-B5FB-D045F0B1F5A1}"/>
              </a:ext>
            </a:extLst>
          </p:cNvPr>
          <p:cNvSpPr/>
          <p:nvPr/>
        </p:nvSpPr>
        <p:spPr>
          <a:xfrm>
            <a:off x="64" y="27384816"/>
            <a:ext cx="50386825" cy="2822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894BEEC4-25D8-7707-60BC-DB90626FAD7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06162" y="1422760"/>
            <a:ext cx="14400000" cy="1840212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15E761ED-2073-A513-E73C-879A08F8C4B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242313" y="28392533"/>
            <a:ext cx="7200000" cy="92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6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71" r:id="rId3"/>
    <p:sldLayoutId id="2147483668" r:id="rId4"/>
  </p:sldLayoutIdLst>
  <p:txStyles>
    <p:titleStyle>
      <a:lvl1pPr algn="l" defTabSz="3780038" rtl="0" eaLnBrk="1" latinLnBrk="0" hangingPunct="1">
        <a:lnSpc>
          <a:spcPct val="85000"/>
        </a:lnSpc>
        <a:spcBef>
          <a:spcPct val="0"/>
        </a:spcBef>
        <a:buNone/>
        <a:defRPr sz="13800" kern="1200" spc="-207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78004" indent="-378004" algn="l" defTabSz="3780038" rtl="0" eaLnBrk="1" latinLnBrk="0" hangingPunct="1">
        <a:lnSpc>
          <a:spcPct val="90000"/>
        </a:lnSpc>
        <a:spcBef>
          <a:spcPts val="4961"/>
        </a:spcBef>
        <a:spcAft>
          <a:spcPts val="827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82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587616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744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343624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099631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855639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54729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37407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20085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02763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61" userDrawn="1">
          <p15:clr>
            <a:srgbClr val="F26B43"/>
          </p15:clr>
        </p15:guide>
        <p15:guide id="2" pos="2493" userDrawn="1">
          <p15:clr>
            <a:srgbClr val="F26B43"/>
          </p15:clr>
        </p15:guide>
        <p15:guide id="3" orient="horz" pos="9524">
          <p15:clr>
            <a:srgbClr val="F26B43"/>
          </p15:clr>
        </p15:guide>
        <p15:guide id="4" pos="15874">
          <p15:clr>
            <a:srgbClr val="F26B43"/>
          </p15:clr>
        </p15:guide>
        <p15:guide id="5" pos="29255" userDrawn="1">
          <p15:clr>
            <a:srgbClr val="F26B43"/>
          </p15:clr>
        </p15:guide>
        <p15:guide id="6" pos="11565" userDrawn="1">
          <p15:clr>
            <a:srgbClr val="F26B43"/>
          </p15:clr>
        </p15:guide>
        <p15:guide id="7" pos="20183" userDrawn="1">
          <p15:clr>
            <a:srgbClr val="F26B43"/>
          </p15:clr>
        </p15:guide>
        <p15:guide id="8" pos="11111" userDrawn="1">
          <p15:clr>
            <a:srgbClr val="F26B43"/>
          </p15:clr>
        </p15:guide>
        <p15:guide id="9" pos="20637" userDrawn="1">
          <p15:clr>
            <a:srgbClr val="F26B43"/>
          </p15:clr>
        </p15:guide>
        <p15:guide id="10" orient="horz" pos="16752" userDrawn="1">
          <p15:clr>
            <a:srgbClr val="F26B43"/>
          </p15:clr>
        </p15:guide>
        <p15:guide id="12" pos="10896" userDrawn="1">
          <p15:clr>
            <a:srgbClr val="F26B43"/>
          </p15:clr>
        </p15:guide>
        <p15:guide id="13" pos="11814" userDrawn="1">
          <p15:clr>
            <a:srgbClr val="F26B43"/>
          </p15:clr>
        </p15:guide>
        <p15:guide id="14" pos="19934" userDrawn="1">
          <p15:clr>
            <a:srgbClr val="F26B43"/>
          </p15:clr>
        </p15:guide>
        <p15:guide id="15" pos="20864" userDrawn="1">
          <p15:clr>
            <a:srgbClr val="F26B43"/>
          </p15:clr>
        </p15:guide>
        <p15:guide id="16" pos="2742" userDrawn="1">
          <p15:clr>
            <a:srgbClr val="F26B43"/>
          </p15:clr>
        </p15:guide>
        <p15:guide id="17" pos="29040" userDrawn="1">
          <p15:clr>
            <a:srgbClr val="F26B43"/>
          </p15:clr>
        </p15:guide>
        <p15:guide id="18" orient="horz" pos="3264" userDrawn="1">
          <p15:clr>
            <a:srgbClr val="F26B43"/>
          </p15:clr>
        </p15:guide>
        <p15:guide id="19" orient="horz" pos="165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72"/>
          <p:cNvSpPr txBox="1"/>
          <p:nvPr/>
        </p:nvSpPr>
        <p:spPr>
          <a:xfrm>
            <a:off x="4023361" y="5651977"/>
            <a:ext cx="42428159" cy="846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en-US" sz="5500" b="1" dirty="0"/>
              <a:t>TITLE (UPPERCASE, font suggestion: Arial bold, size 55)</a:t>
            </a:r>
            <a:endParaRPr lang="pt-BR" sz="5500" b="1" dirty="0"/>
          </a:p>
        </p:txBody>
      </p:sp>
      <p:sp>
        <p:nvSpPr>
          <p:cNvPr id="25" name="object 2"/>
          <p:cNvSpPr txBox="1"/>
          <p:nvPr/>
        </p:nvSpPr>
        <p:spPr>
          <a:xfrm>
            <a:off x="4297681" y="9124635"/>
            <a:ext cx="13213080" cy="1292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59715" defTabSz="7940457">
              <a:defRPr sz="3600" b="1" spc="2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2800" dirty="0"/>
              <a:t>INTRODUCTION (UPPERCASE, Arial bold, 28)</a:t>
            </a:r>
          </a:p>
          <a:p>
            <a:endParaRPr lang="en-US" sz="2800" dirty="0"/>
          </a:p>
          <a:p>
            <a:r>
              <a:rPr lang="en-US" sz="2800" dirty="0"/>
              <a:t>Introduction text (Arial bold, 28)</a:t>
            </a:r>
            <a:endParaRPr lang="pt-BR" sz="2800" dirty="0"/>
          </a:p>
        </p:txBody>
      </p:sp>
      <p:sp>
        <p:nvSpPr>
          <p:cNvPr id="2" name="object 72">
            <a:extLst>
              <a:ext uri="{FF2B5EF4-FFF2-40B4-BE49-F238E27FC236}">
                <a16:creationId xmlns:a16="http://schemas.microsoft.com/office/drawing/2014/main" id="{CF0C4108-E3E0-8AC6-75A3-3BD0AE5D37AC}"/>
              </a:ext>
            </a:extLst>
          </p:cNvPr>
          <p:cNvSpPr txBox="1"/>
          <p:nvPr/>
        </p:nvSpPr>
        <p:spPr>
          <a:xfrm>
            <a:off x="3948430" y="6908489"/>
            <a:ext cx="42493878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marR="16720" algn="ctr" defTabSz="5558683">
              <a:defRPr sz="2700" i="1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Institutions</a:t>
            </a:r>
            <a:r>
              <a:rPr lang="pt-BR" sz="2800" dirty="0"/>
              <a:t> (Arial </a:t>
            </a:r>
            <a:r>
              <a:rPr lang="pt-BR" sz="2800" dirty="0" err="1"/>
              <a:t>italics</a:t>
            </a:r>
            <a:r>
              <a:rPr lang="pt-BR" sz="2800" dirty="0"/>
              <a:t>, 28)</a:t>
            </a:r>
            <a:endParaRPr sz="2800" dirty="0"/>
          </a:p>
        </p:txBody>
      </p:sp>
      <p:sp>
        <p:nvSpPr>
          <p:cNvPr id="3" name="object 72">
            <a:extLst>
              <a:ext uri="{FF2B5EF4-FFF2-40B4-BE49-F238E27FC236}">
                <a16:creationId xmlns:a16="http://schemas.microsoft.com/office/drawing/2014/main" id="{4A4D72A6-19EC-01F6-1CA4-AEFF973D9912}"/>
              </a:ext>
            </a:extLst>
          </p:cNvPr>
          <p:cNvSpPr txBox="1"/>
          <p:nvPr/>
        </p:nvSpPr>
        <p:spPr>
          <a:xfrm>
            <a:off x="3948430" y="4898615"/>
            <a:ext cx="42503087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Authors</a:t>
            </a:r>
            <a:r>
              <a:rPr lang="pt-BR" sz="2800" dirty="0"/>
              <a:t> (Arial regular, 28)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96980EAB-BD1F-E604-0681-EB0DFD7BBF25}"/>
              </a:ext>
            </a:extLst>
          </p:cNvPr>
          <p:cNvSpPr txBox="1"/>
          <p:nvPr/>
        </p:nvSpPr>
        <p:spPr>
          <a:xfrm>
            <a:off x="4297681" y="18229986"/>
            <a:ext cx="13213080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indent="59715" defTabSz="7940457">
              <a:defRPr sz="3600" b="1" spc="2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2800" dirty="0"/>
              <a:t>SUB-TITLES (Arial bold, 28)</a:t>
            </a:r>
          </a:p>
          <a:p>
            <a:endParaRPr lang="en-US" sz="2800" dirty="0"/>
          </a:p>
          <a:p>
            <a:r>
              <a:rPr lang="en-US" sz="2400" dirty="0"/>
              <a:t>Texts (Regular Arial, 24)</a:t>
            </a:r>
            <a:endParaRPr sz="2000" b="0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E9E352FD-9535-E189-7E55-78738B59091B}"/>
              </a:ext>
            </a:extLst>
          </p:cNvPr>
          <p:cNvSpPr txBox="1">
            <a:spLocks/>
          </p:cNvSpPr>
          <p:nvPr/>
        </p:nvSpPr>
        <p:spPr>
          <a:xfrm>
            <a:off x="4409995" y="28303529"/>
            <a:ext cx="41579959" cy="1246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3780038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3800" kern="1200" spc="-207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</a:rPr>
              <a:t>Click to insert title</a:t>
            </a:r>
          </a:p>
        </p:txBody>
      </p:sp>
    </p:spTree>
  </p:cSld>
  <p:clrMapOvr>
    <a:masterClrMapping/>
  </p:clrMapOvr>
  <p:transition spd="med"/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72">
            <a:extLst>
              <a:ext uri="{FF2B5EF4-FFF2-40B4-BE49-F238E27FC236}">
                <a16:creationId xmlns:a16="http://schemas.microsoft.com/office/drawing/2014/main" id="{07C7DF21-3E79-76AA-C64D-AE97CE5687B1}"/>
              </a:ext>
            </a:extLst>
          </p:cNvPr>
          <p:cNvSpPr txBox="1"/>
          <p:nvPr/>
        </p:nvSpPr>
        <p:spPr>
          <a:xfrm>
            <a:off x="4023361" y="6657817"/>
            <a:ext cx="42428159" cy="846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en-US" sz="5500" b="1" dirty="0"/>
              <a:t>TITLE (UPPERCASE, font suggestion: Arial bold, size 55)</a:t>
            </a:r>
            <a:endParaRPr lang="pt-BR" sz="5500" b="1" dirty="0"/>
          </a:p>
        </p:txBody>
      </p:sp>
      <p:sp>
        <p:nvSpPr>
          <p:cNvPr id="9" name="object 72">
            <a:extLst>
              <a:ext uri="{FF2B5EF4-FFF2-40B4-BE49-F238E27FC236}">
                <a16:creationId xmlns:a16="http://schemas.microsoft.com/office/drawing/2014/main" id="{FE7AE92B-7CC8-7F88-96B7-A1DEE6125F2C}"/>
              </a:ext>
            </a:extLst>
          </p:cNvPr>
          <p:cNvSpPr txBox="1"/>
          <p:nvPr/>
        </p:nvSpPr>
        <p:spPr>
          <a:xfrm>
            <a:off x="3948430" y="7914329"/>
            <a:ext cx="42493878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marR="16720" algn="ctr" defTabSz="5558683">
              <a:defRPr sz="2700" i="1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Institutions</a:t>
            </a:r>
            <a:r>
              <a:rPr lang="pt-BR" sz="2800" dirty="0"/>
              <a:t> (Arial </a:t>
            </a:r>
            <a:r>
              <a:rPr lang="pt-BR" sz="2800" dirty="0" err="1"/>
              <a:t>italics</a:t>
            </a:r>
            <a:r>
              <a:rPr lang="pt-BR" sz="2800" dirty="0"/>
              <a:t>, 28)</a:t>
            </a:r>
          </a:p>
        </p:txBody>
      </p:sp>
      <p:sp>
        <p:nvSpPr>
          <p:cNvPr id="10" name="object 72">
            <a:extLst>
              <a:ext uri="{FF2B5EF4-FFF2-40B4-BE49-F238E27FC236}">
                <a16:creationId xmlns:a16="http://schemas.microsoft.com/office/drawing/2014/main" id="{107B793A-DB54-BC06-F71B-E3B3BDC508D1}"/>
              </a:ext>
            </a:extLst>
          </p:cNvPr>
          <p:cNvSpPr txBox="1"/>
          <p:nvPr/>
        </p:nvSpPr>
        <p:spPr>
          <a:xfrm>
            <a:off x="3948430" y="5904455"/>
            <a:ext cx="42503087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Authors</a:t>
            </a:r>
            <a:r>
              <a:rPr lang="pt-BR" sz="2800" dirty="0"/>
              <a:t> (Arial regular, 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2FF181-27E9-6D69-098C-693BE70860C6}"/>
              </a:ext>
            </a:extLst>
          </p:cNvPr>
          <p:cNvSpPr txBox="1"/>
          <p:nvPr/>
        </p:nvSpPr>
        <p:spPr>
          <a:xfrm>
            <a:off x="4328161" y="10788497"/>
            <a:ext cx="25191720" cy="1474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8800" dirty="0"/>
              <a:t>Your Poster, Your Way</a:t>
            </a:r>
          </a:p>
          <a:p>
            <a:pPr algn="just"/>
            <a:r>
              <a:rPr lang="en-GB" sz="7200" dirty="0"/>
              <a:t>We encourage authors to design and present their posters in the format that best suits their work — your poster, your way!</a:t>
            </a:r>
          </a:p>
          <a:p>
            <a:pPr algn="just"/>
            <a:r>
              <a:rPr lang="en-GB" sz="7200" dirty="0"/>
              <a:t>The official template provided by the conference can be printed in horizontal format (2.0 m wide × 1.2 m high), which corresponds to the maximum space available for each presenter.</a:t>
            </a:r>
          </a:p>
          <a:p>
            <a:pPr algn="just"/>
            <a:r>
              <a:rPr lang="en-GB" sz="7200" dirty="0"/>
              <a:t>⚠ Attention: The template includes three design layout options, but please note that the available space corresponds to only one horizontal panel (2.0 m wide × 1.2 m high).</a:t>
            </a:r>
          </a:p>
          <a:p>
            <a:pPr algn="just"/>
            <a:r>
              <a:rPr lang="en-GB" sz="7200" dirty="0"/>
              <a:t>If you prefer, you may also print two smaller posters in vertical format, as long as they fit within the same total </a:t>
            </a:r>
            <a:r>
              <a:rPr lang="en-GB" sz="7200" dirty="0" err="1"/>
              <a:t>area.Feel</a:t>
            </a:r>
            <a:r>
              <a:rPr lang="en-GB" sz="7200" dirty="0"/>
              <a:t> free to adapt the design and layout to best showcase your research, keeping within these size limits.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164962589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72">
            <a:extLst>
              <a:ext uri="{FF2B5EF4-FFF2-40B4-BE49-F238E27FC236}">
                <a16:creationId xmlns:a16="http://schemas.microsoft.com/office/drawing/2014/main" id="{1ADBE4C9-B47F-D2A8-1A48-D2F658FC1A5B}"/>
              </a:ext>
            </a:extLst>
          </p:cNvPr>
          <p:cNvSpPr txBox="1"/>
          <p:nvPr/>
        </p:nvSpPr>
        <p:spPr>
          <a:xfrm>
            <a:off x="4375745" y="8067517"/>
            <a:ext cx="12921654" cy="1692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en-US" sz="5500" b="1"/>
              <a:t>TITLE (UPPERCASE, font suggestion: Arial bold, size 55)</a:t>
            </a:r>
            <a:endParaRPr lang="pt-BR" sz="5500" b="1" dirty="0"/>
          </a:p>
        </p:txBody>
      </p:sp>
      <p:sp>
        <p:nvSpPr>
          <p:cNvPr id="12" name="object 72">
            <a:extLst>
              <a:ext uri="{FF2B5EF4-FFF2-40B4-BE49-F238E27FC236}">
                <a16:creationId xmlns:a16="http://schemas.microsoft.com/office/drawing/2014/main" id="{39C7D3A6-6A96-CF3B-A32B-809673003E11}"/>
              </a:ext>
            </a:extLst>
          </p:cNvPr>
          <p:cNvSpPr txBox="1"/>
          <p:nvPr/>
        </p:nvSpPr>
        <p:spPr>
          <a:xfrm>
            <a:off x="4352924" y="10138985"/>
            <a:ext cx="12941669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marR="16720" algn="ctr" defTabSz="5558683">
              <a:defRPr sz="2700" i="1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Institutions</a:t>
            </a:r>
            <a:r>
              <a:rPr lang="pt-BR" sz="2800" dirty="0"/>
              <a:t> (Arial </a:t>
            </a:r>
            <a:r>
              <a:rPr lang="pt-BR" sz="2800" dirty="0" err="1"/>
              <a:t>italics</a:t>
            </a:r>
            <a:r>
              <a:rPr lang="pt-BR" sz="2800" dirty="0"/>
              <a:t>, 28)</a:t>
            </a:r>
          </a:p>
        </p:txBody>
      </p:sp>
      <p:sp>
        <p:nvSpPr>
          <p:cNvPr id="13" name="object 72">
            <a:extLst>
              <a:ext uri="{FF2B5EF4-FFF2-40B4-BE49-F238E27FC236}">
                <a16:creationId xmlns:a16="http://schemas.microsoft.com/office/drawing/2014/main" id="{13248D3A-06EA-D49D-DABB-46C36F068660}"/>
              </a:ext>
            </a:extLst>
          </p:cNvPr>
          <p:cNvSpPr txBox="1"/>
          <p:nvPr/>
        </p:nvSpPr>
        <p:spPr>
          <a:xfrm>
            <a:off x="4352924" y="7314155"/>
            <a:ext cx="12944474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R="16720" algn="ctr" defTabSz="5558683">
              <a:defRPr sz="3100" spc="32">
                <a:latin typeface="Arial"/>
                <a:ea typeface="Arial"/>
                <a:cs typeface="Arial"/>
                <a:sym typeface="Arial"/>
              </a:defRPr>
            </a:pPr>
            <a:r>
              <a:rPr lang="pt-BR" sz="2800" dirty="0" err="1"/>
              <a:t>Authors</a:t>
            </a:r>
            <a:r>
              <a:rPr lang="pt-BR" sz="2800" dirty="0"/>
              <a:t> (Arial regular, 28)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31777B-C2B6-7199-8089-D3E24B347521}"/>
              </a:ext>
            </a:extLst>
          </p:cNvPr>
          <p:cNvSpPr txBox="1"/>
          <p:nvPr/>
        </p:nvSpPr>
        <p:spPr>
          <a:xfrm>
            <a:off x="21739860" y="20550181"/>
            <a:ext cx="2519172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0" dirty="0"/>
              <a:t>The Poster must be printed in 2 x 1.2 m format. </a:t>
            </a:r>
          </a:p>
          <a:p>
            <a:r>
              <a:rPr lang="en-US" sz="8000" dirty="0"/>
              <a:t>Minimum image resolution in the final format: 120 dpi.</a:t>
            </a:r>
          </a:p>
          <a:p>
            <a:endParaRPr lang="pt-BR" sz="8000" dirty="0"/>
          </a:p>
        </p:txBody>
      </p:sp>
    </p:spTree>
    <p:extLst>
      <p:ext uri="{BB962C8B-B14F-4D97-AF65-F5344CB8AC3E}">
        <p14:creationId xmlns:p14="http://schemas.microsoft.com/office/powerpoint/2010/main" val="340574176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bgf-rio25">
  <a:themeElements>
    <a:clrScheme name="Personalizada 7">
      <a:dk1>
        <a:srgbClr val="11192C"/>
      </a:dk1>
      <a:lt1>
        <a:sysClr val="window" lastClr="FFFFFF"/>
      </a:lt1>
      <a:dk2>
        <a:srgbClr val="11192C"/>
      </a:dk2>
      <a:lt2>
        <a:srgbClr val="ACCBF9"/>
      </a:lt2>
      <a:accent1>
        <a:srgbClr val="307BBF"/>
      </a:accent1>
      <a:accent2>
        <a:srgbClr val="2B7F27"/>
      </a:accent2>
      <a:accent3>
        <a:srgbClr val="FFCD1C"/>
      </a:accent3>
      <a:accent4>
        <a:srgbClr val="EF7D00"/>
      </a:accent4>
      <a:accent5>
        <a:srgbClr val="D4310F"/>
      </a:accent5>
      <a:accent6>
        <a:srgbClr val="A7358B"/>
      </a:accent6>
      <a:hlink>
        <a:srgbClr val="449DD7"/>
      </a:hlink>
      <a:folHlink>
        <a:srgbClr val="7F7F7F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8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bgf-rio25" id="{8B4B0DC6-2F9B-468F-B06E-FD4BCE633AA6}" vid="{C2606521-20BA-486B-A98E-BAD5F0D0AF54}"/>
    </a:ext>
  </a:extLst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362879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362879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sbgf-rio25</Template>
  <TotalTime>371</TotalTime>
  <Words>280</Words>
  <Application>Microsoft Office PowerPoint</Application>
  <PresentationFormat>Personalizar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sbgf-rio25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Silvia Fittipaldi</dc:creator>
  <cp:lastModifiedBy>Paulo Guilherme Mello</cp:lastModifiedBy>
  <cp:revision>9</cp:revision>
  <dcterms:modified xsi:type="dcterms:W3CDTF">2025-10-08T14:29:20Z</dcterms:modified>
</cp:coreProperties>
</file>