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61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2785"/>
    <a:srgbClr val="FFD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6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325D5C4-BD13-4296-565E-7C3374E284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5A2D09-B28A-84E8-B07C-43EE30ED6C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6B3A1-F3FC-4D0F-AEAF-B9EC73EB2E14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15F0958-352E-F218-C736-44A3F42A25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070702-9395-CE84-A258-F42A7042A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AD805-3BE0-4802-9149-23D908E380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45345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áfico 11">
            <a:extLst>
              <a:ext uri="{FF2B5EF4-FFF2-40B4-BE49-F238E27FC236}">
                <a16:creationId xmlns:a16="http://schemas.microsoft.com/office/drawing/2014/main" id="{CFBFAD15-92DC-D67F-45CD-DD2E4FFAEB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348248"/>
          </a:xfrm>
          <a:prstGeom prst="rect">
            <a:avLst/>
          </a:prstGeom>
        </p:spPr>
      </p:pic>
      <p:pic>
        <p:nvPicPr>
          <p:cNvPr id="51" name="Gráfico 34">
            <a:extLst>
              <a:ext uri="{FF2B5EF4-FFF2-40B4-BE49-F238E27FC236}">
                <a16:creationId xmlns:a16="http://schemas.microsoft.com/office/drawing/2014/main" id="{7E92439C-7063-8430-AD35-32B3F2EEC7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3415" y="1043695"/>
            <a:ext cx="7601413" cy="11402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156" y="2265279"/>
            <a:ext cx="9911030" cy="180335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854" y="4199146"/>
            <a:ext cx="9915635" cy="949895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600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C660-640C-4069-911C-58CD11EAE835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A7F6-FB8F-4B87-9D57-8705002C27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86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4CB95314-173F-E589-9CC3-B32123400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34824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05FD162-8771-5D6F-810E-6BC6881ECF19}"/>
              </a:ext>
            </a:extLst>
          </p:cNvPr>
          <p:cNvSpPr/>
          <p:nvPr userDrawn="1"/>
        </p:nvSpPr>
        <p:spPr>
          <a:xfrm>
            <a:off x="0" y="3761653"/>
            <a:ext cx="12192000" cy="2586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97EDB2F-7D17-31BA-E109-8165B944FB62}"/>
              </a:ext>
            </a:extLst>
          </p:cNvPr>
          <p:cNvSpPr/>
          <p:nvPr userDrawn="1"/>
        </p:nvSpPr>
        <p:spPr>
          <a:xfrm>
            <a:off x="0" y="2323812"/>
            <a:ext cx="12192000" cy="2099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F27A7CE-F486-7457-A4D8-13D2EF1F71A9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" name="Gráfico 34">
            <a:extLst>
              <a:ext uri="{FF2B5EF4-FFF2-40B4-BE49-F238E27FC236}">
                <a16:creationId xmlns:a16="http://schemas.microsoft.com/office/drawing/2014/main" id="{2D09B9C2-2CE3-6190-0ACE-98A4FB0BBC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821" y="1070328"/>
            <a:ext cx="5676913" cy="85153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8401AA2-9772-81BE-918E-ADE57EA08797}"/>
              </a:ext>
            </a:extLst>
          </p:cNvPr>
          <p:cNvGrpSpPr/>
          <p:nvPr userDrawn="1"/>
        </p:nvGrpSpPr>
        <p:grpSpPr>
          <a:xfrm>
            <a:off x="1503555" y="4557089"/>
            <a:ext cx="9184891" cy="1686657"/>
            <a:chOff x="1503555" y="4557089"/>
            <a:chExt cx="9184891" cy="1686657"/>
          </a:xfrm>
        </p:grpSpPr>
        <p:grpSp>
          <p:nvGrpSpPr>
            <p:cNvPr id="4" name="Agrupar 12">
              <a:extLst>
                <a:ext uri="{FF2B5EF4-FFF2-40B4-BE49-F238E27FC236}">
                  <a16:creationId xmlns:a16="http://schemas.microsoft.com/office/drawing/2014/main" id="{2D79383C-3FBD-1814-EB6D-A7C88D94DD0F}"/>
                </a:ext>
              </a:extLst>
            </p:cNvPr>
            <p:cNvGrpSpPr/>
            <p:nvPr userDrawn="1"/>
          </p:nvGrpSpPr>
          <p:grpSpPr>
            <a:xfrm>
              <a:off x="2277585" y="4557089"/>
              <a:ext cx="7636830" cy="619036"/>
              <a:chOff x="889830" y="4645356"/>
              <a:chExt cx="7636830" cy="619036"/>
            </a:xfrm>
          </p:grpSpPr>
          <p:grpSp>
            <p:nvGrpSpPr>
              <p:cNvPr id="31" name="Agrupar 13">
                <a:extLst>
                  <a:ext uri="{FF2B5EF4-FFF2-40B4-BE49-F238E27FC236}">
                    <a16:creationId xmlns:a16="http://schemas.microsoft.com/office/drawing/2014/main" id="{01A4455F-8AD8-388B-A95C-A1199A1EC321}"/>
                  </a:ext>
                </a:extLst>
              </p:cNvPr>
              <p:cNvGrpSpPr/>
              <p:nvPr userDrawn="1"/>
            </p:nvGrpSpPr>
            <p:grpSpPr>
              <a:xfrm>
                <a:off x="6842035" y="4897753"/>
                <a:ext cx="1684625" cy="180647"/>
                <a:chOff x="-166598" y="4312916"/>
                <a:chExt cx="2645169" cy="283650"/>
              </a:xfrm>
            </p:grpSpPr>
            <p:sp>
              <p:nvSpPr>
                <p:cNvPr id="40" name="Título 1">
                  <a:extLst>
                    <a:ext uri="{FF2B5EF4-FFF2-40B4-BE49-F238E27FC236}">
                      <a16:creationId xmlns:a16="http://schemas.microsoft.com/office/drawing/2014/main" id="{F3931B3F-D0AF-8AF4-5482-8CAD748AED7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-166598" y="4312916"/>
                  <a:ext cx="1166211" cy="283650"/>
                </a:xfrm>
                <a:prstGeom prst="rect">
                  <a:avLst/>
                </a:prstGeom>
              </p:spPr>
              <p:txBody>
                <a:bodyPr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10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>
                    <a:lnSpc>
                      <a:spcPct val="100000"/>
                    </a:lnSpc>
                  </a:pPr>
                  <a:r>
                    <a:rPr lang="pt-BR" sz="700" dirty="0">
                      <a:solidFill>
                        <a:srgbClr val="494949"/>
                      </a:solidFill>
                      <a:latin typeface="+mn-lt"/>
                    </a:rPr>
                    <a:t>DIAMOND</a:t>
                  </a:r>
                </a:p>
              </p:txBody>
            </p:sp>
            <p:pic>
              <p:nvPicPr>
                <p:cNvPr id="41" name="Picture 19">
                  <a:extLst>
                    <a:ext uri="{FF2B5EF4-FFF2-40B4-BE49-F238E27FC236}">
                      <a16:creationId xmlns:a16="http://schemas.microsoft.com/office/drawing/2014/main" id="{AEEC5A69-49ED-7840-0C2D-7D77EDA12E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4157" y="4372831"/>
                  <a:ext cx="1434414" cy="153168"/>
                </a:xfrm>
                <a:prstGeom prst="rect">
                  <a:avLst/>
                </a:prstGeom>
              </p:spPr>
            </p:pic>
          </p:grpSp>
          <p:grpSp>
            <p:nvGrpSpPr>
              <p:cNvPr id="32" name="Agrupar 14">
                <a:extLst>
                  <a:ext uri="{FF2B5EF4-FFF2-40B4-BE49-F238E27FC236}">
                    <a16:creationId xmlns:a16="http://schemas.microsoft.com/office/drawing/2014/main" id="{6BD28ED9-1560-05E3-57EC-F002080F618D}"/>
                  </a:ext>
                </a:extLst>
              </p:cNvPr>
              <p:cNvGrpSpPr/>
              <p:nvPr userDrawn="1"/>
            </p:nvGrpSpPr>
            <p:grpSpPr>
              <a:xfrm>
                <a:off x="4656138" y="4777275"/>
                <a:ext cx="1890429" cy="408835"/>
                <a:chOff x="6125210" y="3129368"/>
                <a:chExt cx="2968318" cy="641946"/>
              </a:xfrm>
            </p:grpSpPr>
            <p:grpSp>
              <p:nvGrpSpPr>
                <p:cNvPr id="36" name="Agrupar 19">
                  <a:extLst>
                    <a:ext uri="{FF2B5EF4-FFF2-40B4-BE49-F238E27FC236}">
                      <a16:creationId xmlns:a16="http://schemas.microsoft.com/office/drawing/2014/main" id="{45EE19AC-31EB-1167-0D00-5BCCFA5F7A9D}"/>
                    </a:ext>
                  </a:extLst>
                </p:cNvPr>
                <p:cNvGrpSpPr/>
                <p:nvPr userDrawn="1"/>
              </p:nvGrpSpPr>
              <p:grpSpPr>
                <a:xfrm>
                  <a:off x="7248237" y="3129368"/>
                  <a:ext cx="1845291" cy="641946"/>
                  <a:chOff x="7203016" y="3184514"/>
                  <a:chExt cx="1635868" cy="569091"/>
                </a:xfrm>
              </p:grpSpPr>
              <p:pic>
                <p:nvPicPr>
                  <p:cNvPr id="38" name="Imagem 21" descr="Logotipo&#10;&#10;Descrição gerada automaticamente">
                    <a:extLst>
                      <a:ext uri="{FF2B5EF4-FFF2-40B4-BE49-F238E27FC236}">
                        <a16:creationId xmlns:a16="http://schemas.microsoft.com/office/drawing/2014/main" id="{5359F2DA-5A26-836A-4AFD-279A8A3A67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203016" y="3208196"/>
                    <a:ext cx="807840" cy="521729"/>
                  </a:xfrm>
                  <a:prstGeom prst="rect">
                    <a:avLst/>
                  </a:prstGeom>
                </p:spPr>
              </p:pic>
              <p:pic>
                <p:nvPicPr>
                  <p:cNvPr id="39" name="Imagem 241" descr="Logotipo&#10;&#10;Descrição gerada automaticamente">
                    <a:extLst>
                      <a:ext uri="{FF2B5EF4-FFF2-40B4-BE49-F238E27FC236}">
                        <a16:creationId xmlns:a16="http://schemas.microsoft.com/office/drawing/2014/main" id="{EB206B04-08E6-428A-45B8-66D7748DD6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333843" y="3184514"/>
                    <a:ext cx="505041" cy="56909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Título 1">
                  <a:extLst>
                    <a:ext uri="{FF2B5EF4-FFF2-40B4-BE49-F238E27FC236}">
                      <a16:creationId xmlns:a16="http://schemas.microsoft.com/office/drawing/2014/main" id="{76A6FFAC-90F4-D0B8-BA2F-16AAEE4122C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125210" y="3318541"/>
                  <a:ext cx="1035742" cy="302936"/>
                </a:xfrm>
                <a:prstGeom prst="rect">
                  <a:avLst/>
                </a:prstGeom>
              </p:spPr>
              <p:txBody>
                <a:bodyPr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10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>
                    <a:lnSpc>
                      <a:spcPct val="100000"/>
                    </a:lnSpc>
                  </a:pPr>
                  <a:r>
                    <a:rPr lang="pt-BR" sz="700" dirty="0">
                      <a:solidFill>
                        <a:srgbClr val="494949"/>
                      </a:solidFill>
                      <a:latin typeface="+mn-lt"/>
                    </a:rPr>
                    <a:t>TITANIUM</a:t>
                  </a:r>
                </a:p>
              </p:txBody>
            </p:sp>
          </p:grpSp>
          <p:grpSp>
            <p:nvGrpSpPr>
              <p:cNvPr id="33" name="Agrupar 15">
                <a:extLst>
                  <a:ext uri="{FF2B5EF4-FFF2-40B4-BE49-F238E27FC236}">
                    <a16:creationId xmlns:a16="http://schemas.microsoft.com/office/drawing/2014/main" id="{B6F3FA35-0386-FE74-5361-559C1566B413}"/>
                  </a:ext>
                </a:extLst>
              </p:cNvPr>
              <p:cNvGrpSpPr/>
              <p:nvPr userDrawn="1"/>
            </p:nvGrpSpPr>
            <p:grpSpPr>
              <a:xfrm>
                <a:off x="889830" y="4645356"/>
                <a:ext cx="3541476" cy="619036"/>
                <a:chOff x="470815" y="2922231"/>
                <a:chExt cx="5560763" cy="972000"/>
              </a:xfrm>
            </p:grpSpPr>
            <p:pic>
              <p:nvPicPr>
                <p:cNvPr id="34" name="Imagem 16">
                  <a:extLst>
                    <a:ext uri="{FF2B5EF4-FFF2-40B4-BE49-F238E27FC236}">
                      <a16:creationId xmlns:a16="http://schemas.microsoft.com/office/drawing/2014/main" id="{DE45B3F1-5ADB-C38A-9B65-D80DBE22D0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 t="11954" b="11954"/>
                <a:stretch/>
              </p:blipFill>
              <p:spPr>
                <a:xfrm>
                  <a:off x="1743809" y="2922231"/>
                  <a:ext cx="4287769" cy="972000"/>
                </a:xfrm>
                <a:prstGeom prst="rect">
                  <a:avLst/>
                </a:prstGeom>
              </p:spPr>
            </p:pic>
            <p:sp>
              <p:nvSpPr>
                <p:cNvPr id="35" name="Título 1">
                  <a:extLst>
                    <a:ext uri="{FF2B5EF4-FFF2-40B4-BE49-F238E27FC236}">
                      <a16:creationId xmlns:a16="http://schemas.microsoft.com/office/drawing/2014/main" id="{EEF1F9A5-5AE6-B47B-08A9-687F1A4162B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0815" y="3318541"/>
                  <a:ext cx="1409170" cy="302935"/>
                </a:xfrm>
                <a:prstGeom prst="rect">
                  <a:avLst/>
                </a:prstGeom>
              </p:spPr>
              <p:txBody>
                <a:bodyPr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10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>
                    <a:lnSpc>
                      <a:spcPct val="120000"/>
                    </a:lnSpc>
                  </a:pPr>
                  <a:r>
                    <a:rPr lang="pt-BR" sz="700" dirty="0">
                      <a:solidFill>
                        <a:srgbClr val="494949"/>
                      </a:solidFill>
                      <a:latin typeface="+mn-lt"/>
                    </a:rPr>
                    <a:t>MASTER SPONSOR</a:t>
                  </a:r>
                </a:p>
              </p:txBody>
            </p:sp>
          </p:grpSp>
        </p:grpSp>
        <p:grpSp>
          <p:nvGrpSpPr>
            <p:cNvPr id="5" name="Agrupar 25">
              <a:extLst>
                <a:ext uri="{FF2B5EF4-FFF2-40B4-BE49-F238E27FC236}">
                  <a16:creationId xmlns:a16="http://schemas.microsoft.com/office/drawing/2014/main" id="{6300CEF9-5599-2EA5-E273-21759E8718BE}"/>
                </a:ext>
              </a:extLst>
            </p:cNvPr>
            <p:cNvGrpSpPr/>
            <p:nvPr userDrawn="1"/>
          </p:nvGrpSpPr>
          <p:grpSpPr>
            <a:xfrm>
              <a:off x="1503555" y="5308069"/>
              <a:ext cx="9184891" cy="447794"/>
              <a:chOff x="710489" y="5387627"/>
              <a:chExt cx="9184891" cy="447794"/>
            </a:xfrm>
          </p:grpSpPr>
          <p:grpSp>
            <p:nvGrpSpPr>
              <p:cNvPr id="15" name="Agrupar 26">
                <a:extLst>
                  <a:ext uri="{FF2B5EF4-FFF2-40B4-BE49-F238E27FC236}">
                    <a16:creationId xmlns:a16="http://schemas.microsoft.com/office/drawing/2014/main" id="{86E5B2E2-2BBE-5886-78A9-2F826F1E4665}"/>
                  </a:ext>
                </a:extLst>
              </p:cNvPr>
              <p:cNvGrpSpPr/>
              <p:nvPr userDrawn="1"/>
            </p:nvGrpSpPr>
            <p:grpSpPr>
              <a:xfrm>
                <a:off x="710489" y="5418301"/>
                <a:ext cx="5444374" cy="336531"/>
                <a:chOff x="2584707" y="4093364"/>
                <a:chExt cx="8548660" cy="528416"/>
              </a:xfrm>
            </p:grpSpPr>
            <p:sp>
              <p:nvSpPr>
                <p:cNvPr id="24" name="Título 1">
                  <a:extLst>
                    <a:ext uri="{FF2B5EF4-FFF2-40B4-BE49-F238E27FC236}">
                      <a16:creationId xmlns:a16="http://schemas.microsoft.com/office/drawing/2014/main" id="{171CB17D-0215-83CD-3DB8-45C71582EFF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584707" y="4314682"/>
                  <a:ext cx="1140230" cy="302936"/>
                </a:xfrm>
                <a:prstGeom prst="rect">
                  <a:avLst/>
                </a:prstGeom>
              </p:spPr>
              <p:txBody>
                <a:bodyPr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10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>
                    <a:lnSpc>
                      <a:spcPct val="100000"/>
                    </a:lnSpc>
                  </a:pPr>
                  <a:r>
                    <a:rPr lang="pt-BR" sz="700" dirty="0">
                      <a:solidFill>
                        <a:srgbClr val="494949"/>
                      </a:solidFill>
                      <a:latin typeface="+mn-lt"/>
                    </a:rPr>
                    <a:t>PLATINUM</a:t>
                  </a:r>
                </a:p>
              </p:txBody>
            </p:sp>
            <p:pic>
              <p:nvPicPr>
                <p:cNvPr id="25" name="Imagem 36">
                  <a:extLst>
                    <a:ext uri="{FF2B5EF4-FFF2-40B4-BE49-F238E27FC236}">
                      <a16:creationId xmlns:a16="http://schemas.microsoft.com/office/drawing/2014/main" id="{A43874C5-D7D3-FA4B-7F37-14B96B9C53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/>
                <a:stretch/>
              </p:blipFill>
              <p:spPr>
                <a:xfrm>
                  <a:off x="3804623" y="4221659"/>
                  <a:ext cx="1166211" cy="389088"/>
                </a:xfrm>
                <a:prstGeom prst="rect">
                  <a:avLst/>
                </a:prstGeom>
              </p:spPr>
            </p:pic>
            <p:pic>
              <p:nvPicPr>
                <p:cNvPr id="26" name="Imagem 37">
                  <a:extLst>
                    <a:ext uri="{FF2B5EF4-FFF2-40B4-BE49-F238E27FC236}">
                      <a16:creationId xmlns:a16="http://schemas.microsoft.com/office/drawing/2014/main" id="{AA064A69-1C45-0037-26C8-0A1410CB99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rcRect/>
                <a:stretch/>
              </p:blipFill>
              <p:spPr>
                <a:xfrm>
                  <a:off x="6248634" y="4100513"/>
                  <a:ext cx="999603" cy="496052"/>
                </a:xfrm>
                <a:prstGeom prst="rect">
                  <a:avLst/>
                </a:prstGeom>
              </p:spPr>
            </p:pic>
            <p:pic>
              <p:nvPicPr>
                <p:cNvPr id="27" name="Imagem 38">
                  <a:extLst>
                    <a:ext uri="{FF2B5EF4-FFF2-40B4-BE49-F238E27FC236}">
                      <a16:creationId xmlns:a16="http://schemas.microsoft.com/office/drawing/2014/main" id="{FE6EC7F5-FB1F-AB1C-462C-67CF8AD7F7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rcRect/>
                <a:stretch/>
              </p:blipFill>
              <p:spPr>
                <a:xfrm>
                  <a:off x="9901215" y="4290561"/>
                  <a:ext cx="1232152" cy="217945"/>
                </a:xfrm>
                <a:prstGeom prst="rect">
                  <a:avLst/>
                </a:prstGeom>
              </p:spPr>
            </p:pic>
            <p:pic>
              <p:nvPicPr>
                <p:cNvPr id="28" name="Imagem 39">
                  <a:extLst>
                    <a:ext uri="{FF2B5EF4-FFF2-40B4-BE49-F238E27FC236}">
                      <a16:creationId xmlns:a16="http://schemas.microsoft.com/office/drawing/2014/main" id="{AF66D629-7B66-B1A3-379F-14A6895AEE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rcRect/>
                <a:stretch/>
              </p:blipFill>
              <p:spPr>
                <a:xfrm>
                  <a:off x="7625464" y="4145360"/>
                  <a:ext cx="709279" cy="425567"/>
                </a:xfrm>
                <a:prstGeom prst="rect">
                  <a:avLst/>
                </a:prstGeom>
              </p:spPr>
            </p:pic>
            <p:pic>
              <p:nvPicPr>
                <p:cNvPr id="29" name="Imagem 40" descr="Logotipo&#10;&#10;Descrição gerada automaticamente">
                  <a:extLst>
                    <a:ext uri="{FF2B5EF4-FFF2-40B4-BE49-F238E27FC236}">
                      <a16:creationId xmlns:a16="http://schemas.microsoft.com/office/drawing/2014/main" id="{9F3751A6-2552-6B48-B60B-6731D9BD6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58708" y="4177285"/>
                  <a:ext cx="691417" cy="444495"/>
                </a:xfrm>
                <a:prstGeom prst="rect">
                  <a:avLst/>
                </a:prstGeom>
              </p:spPr>
            </p:pic>
            <p:pic>
              <p:nvPicPr>
                <p:cNvPr id="30" name="Imagem 41" descr="Logotipo&#10;&#10;O conteúdo gerado por IA pode estar incorreto.">
                  <a:extLst>
                    <a:ext uri="{FF2B5EF4-FFF2-40B4-BE49-F238E27FC236}">
                      <a16:creationId xmlns:a16="http://schemas.microsoft.com/office/drawing/2014/main" id="{D5FF0769-9D1D-5616-04F7-3A79B61FA8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65151" y="4093364"/>
                  <a:ext cx="999601" cy="51233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Agrupar 27">
                <a:extLst>
                  <a:ext uri="{FF2B5EF4-FFF2-40B4-BE49-F238E27FC236}">
                    <a16:creationId xmlns:a16="http://schemas.microsoft.com/office/drawing/2014/main" id="{CCFA2513-F6F2-6F81-F1FD-924B6D9393B7}"/>
                  </a:ext>
                </a:extLst>
              </p:cNvPr>
              <p:cNvGrpSpPr/>
              <p:nvPr userDrawn="1"/>
            </p:nvGrpSpPr>
            <p:grpSpPr>
              <a:xfrm>
                <a:off x="6546567" y="5387627"/>
                <a:ext cx="1598101" cy="447794"/>
                <a:chOff x="-94926" y="5068900"/>
                <a:chExt cx="2509310" cy="703118"/>
              </a:xfrm>
            </p:grpSpPr>
            <p:sp>
              <p:nvSpPr>
                <p:cNvPr id="20" name="Título 1">
                  <a:extLst>
                    <a:ext uri="{FF2B5EF4-FFF2-40B4-BE49-F238E27FC236}">
                      <a16:creationId xmlns:a16="http://schemas.microsoft.com/office/drawing/2014/main" id="{0069BA68-FBAB-A6EB-6F96-EF8AED032D9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-94926" y="5314465"/>
                  <a:ext cx="869725" cy="217740"/>
                </a:xfrm>
                <a:prstGeom prst="rect">
                  <a:avLst/>
                </a:prstGeom>
              </p:spPr>
              <p:txBody>
                <a:bodyPr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10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>
                    <a:lnSpc>
                      <a:spcPct val="100000"/>
                    </a:lnSpc>
                  </a:pPr>
                  <a:r>
                    <a:rPr lang="pt-BR" sz="700" dirty="0">
                      <a:solidFill>
                        <a:srgbClr val="494949"/>
                      </a:solidFill>
                      <a:latin typeface="+mn-lt"/>
                    </a:rPr>
                    <a:t>GOLD</a:t>
                  </a:r>
                </a:p>
              </p:txBody>
            </p:sp>
            <p:grpSp>
              <p:nvGrpSpPr>
                <p:cNvPr id="21" name="Agrupar 32">
                  <a:extLst>
                    <a:ext uri="{FF2B5EF4-FFF2-40B4-BE49-F238E27FC236}">
                      <a16:creationId xmlns:a16="http://schemas.microsoft.com/office/drawing/2014/main" id="{0ADFFD7F-EF5E-F006-7AD0-1BCD186F5D35}"/>
                    </a:ext>
                  </a:extLst>
                </p:cNvPr>
                <p:cNvGrpSpPr/>
                <p:nvPr/>
              </p:nvGrpSpPr>
              <p:grpSpPr>
                <a:xfrm>
                  <a:off x="760409" y="5068900"/>
                  <a:ext cx="1653975" cy="703118"/>
                  <a:chOff x="841639" y="4970891"/>
                  <a:chExt cx="1890789" cy="803790"/>
                </a:xfrm>
              </p:grpSpPr>
              <p:pic>
                <p:nvPicPr>
                  <p:cNvPr id="22" name="Picture 32" descr="A logo with red text&#10;&#10;AI-generated content may be incorrect.">
                    <a:extLst>
                      <a:ext uri="{FF2B5EF4-FFF2-40B4-BE49-F238E27FC236}">
                        <a16:creationId xmlns:a16="http://schemas.microsoft.com/office/drawing/2014/main" id="{89103006-5772-CB51-95C7-ED62E53077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/>
                  <a:srcRect l="9432" t="12523" r="8805" b="13116"/>
                  <a:stretch/>
                </p:blipFill>
                <p:spPr>
                  <a:xfrm>
                    <a:off x="841639" y="4970891"/>
                    <a:ext cx="994251" cy="788864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9">
                    <a:extLst>
                      <a:ext uri="{FF2B5EF4-FFF2-40B4-BE49-F238E27FC236}">
                        <a16:creationId xmlns:a16="http://schemas.microsoft.com/office/drawing/2014/main" id="{96746D1D-D369-D28D-6781-EEDB40F5E5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/>
                  <a:srcRect l="15046" t="17963" r="13583" b="15361"/>
                  <a:stretch/>
                </p:blipFill>
                <p:spPr>
                  <a:xfrm>
                    <a:off x="1976931" y="5068869"/>
                    <a:ext cx="755497" cy="70581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" name="Agrupar 28">
                <a:extLst>
                  <a:ext uri="{FF2B5EF4-FFF2-40B4-BE49-F238E27FC236}">
                    <a16:creationId xmlns:a16="http://schemas.microsoft.com/office/drawing/2014/main" id="{EB928558-0329-27BE-B562-7299AE9462CA}"/>
                  </a:ext>
                </a:extLst>
              </p:cNvPr>
              <p:cNvGrpSpPr/>
              <p:nvPr userDrawn="1"/>
            </p:nvGrpSpPr>
            <p:grpSpPr>
              <a:xfrm>
                <a:off x="8543807" y="5526387"/>
                <a:ext cx="1351573" cy="173806"/>
                <a:chOff x="3417739" y="5314465"/>
                <a:chExt cx="2122217" cy="272907"/>
              </a:xfrm>
            </p:grpSpPr>
            <p:sp>
              <p:nvSpPr>
                <p:cNvPr id="18" name="Título 1">
                  <a:extLst>
                    <a:ext uri="{FF2B5EF4-FFF2-40B4-BE49-F238E27FC236}">
                      <a16:creationId xmlns:a16="http://schemas.microsoft.com/office/drawing/2014/main" id="{77907250-1C09-5044-CD79-AA70F6343B9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17739" y="5314465"/>
                  <a:ext cx="1054899" cy="272906"/>
                </a:xfrm>
                <a:prstGeom prst="rect">
                  <a:avLst/>
                </a:prstGeom>
              </p:spPr>
              <p:txBody>
                <a:bodyPr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600" kern="1200" spc="100" baseline="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>
                    <a:lnSpc>
                      <a:spcPct val="100000"/>
                    </a:lnSpc>
                  </a:pPr>
                  <a:r>
                    <a:rPr lang="pt-BR" sz="700" dirty="0">
                      <a:solidFill>
                        <a:srgbClr val="494949"/>
                      </a:solidFill>
                      <a:latin typeface="+mn-lt"/>
                    </a:rPr>
                    <a:t>SILVER</a:t>
                  </a:r>
                </a:p>
              </p:txBody>
            </p:sp>
            <p:pic>
              <p:nvPicPr>
                <p:cNvPr id="19" name="Imagem 30" descr="Forma&#10;&#10;O conteúdo gerado por IA pode estar incorreto.">
                  <a:extLst>
                    <a:ext uri="{FF2B5EF4-FFF2-40B4-BE49-F238E27FC236}">
                      <a16:creationId xmlns:a16="http://schemas.microsoft.com/office/drawing/2014/main" id="{FC4D4157-01BC-A9FC-AA24-9FC60F6486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85057" y="5386314"/>
                  <a:ext cx="1054899" cy="20105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" name="Agrupar 42">
              <a:extLst>
                <a:ext uri="{FF2B5EF4-FFF2-40B4-BE49-F238E27FC236}">
                  <a16:creationId xmlns:a16="http://schemas.microsoft.com/office/drawing/2014/main" id="{AF669541-98D4-57DD-49C4-7C0AC2159D1A}"/>
                </a:ext>
              </a:extLst>
            </p:cNvPr>
            <p:cNvGrpSpPr/>
            <p:nvPr userDrawn="1"/>
          </p:nvGrpSpPr>
          <p:grpSpPr>
            <a:xfrm>
              <a:off x="4054781" y="5869037"/>
              <a:ext cx="4082439" cy="374709"/>
              <a:chOff x="5519555" y="5160792"/>
              <a:chExt cx="6410175" cy="588363"/>
            </a:xfrm>
          </p:grpSpPr>
          <p:sp>
            <p:nvSpPr>
              <p:cNvPr id="10" name="Título 1">
                <a:extLst>
                  <a:ext uri="{FF2B5EF4-FFF2-40B4-BE49-F238E27FC236}">
                    <a16:creationId xmlns:a16="http://schemas.microsoft.com/office/drawing/2014/main" id="{D665275D-E8E9-B7C7-05A5-A0090FAF3D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9555" y="5287115"/>
                <a:ext cx="952985" cy="324711"/>
              </a:xfrm>
              <a:prstGeom prst="rect">
                <a:avLst/>
              </a:prstGeom>
            </p:spPr>
            <p:txBody>
              <a:bodyPr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>
                  <a:lnSpc>
                    <a:spcPct val="100000"/>
                  </a:lnSpc>
                </a:pPr>
                <a:r>
                  <a:rPr lang="pt-BR" sz="700" dirty="0">
                    <a:solidFill>
                      <a:srgbClr val="494949"/>
                    </a:solidFill>
                    <a:latin typeface="+mn-lt"/>
                  </a:rPr>
                  <a:t>BRONZE</a:t>
                </a:r>
              </a:p>
            </p:txBody>
          </p:sp>
          <p:pic>
            <p:nvPicPr>
              <p:cNvPr id="11" name="Imagem 44" descr="Uma imagem contendo objeto, ao ar livre, placa, escuro&#10;&#10;O conteúdo gerado por IA pode estar incorreto.">
                <a:extLst>
                  <a:ext uri="{FF2B5EF4-FFF2-40B4-BE49-F238E27FC236}">
                    <a16:creationId xmlns:a16="http://schemas.microsoft.com/office/drawing/2014/main" id="{CAF0E5F6-59E7-4F75-D93F-905706305F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3335" y="5352422"/>
                <a:ext cx="822157" cy="287259"/>
              </a:xfrm>
              <a:prstGeom prst="rect">
                <a:avLst/>
              </a:prstGeom>
            </p:spPr>
          </p:pic>
          <p:pic>
            <p:nvPicPr>
              <p:cNvPr id="12" name="Imagem 45" descr="Logotipo&#10;&#10;O conteúdo gerado por IA pode estar incorreto.">
                <a:extLst>
                  <a:ext uri="{FF2B5EF4-FFF2-40B4-BE49-F238E27FC236}">
                    <a16:creationId xmlns:a16="http://schemas.microsoft.com/office/drawing/2014/main" id="{97DB37DA-02BD-3F9A-F885-E98B848D3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6850" y="5160792"/>
                <a:ext cx="1414939" cy="588363"/>
              </a:xfrm>
              <a:prstGeom prst="rect">
                <a:avLst/>
              </a:prstGeom>
            </p:spPr>
          </p:pic>
          <p:pic>
            <p:nvPicPr>
              <p:cNvPr id="13" name="Imagem 46">
                <a:extLst>
                  <a:ext uri="{FF2B5EF4-FFF2-40B4-BE49-F238E27FC236}">
                    <a16:creationId xmlns:a16="http://schemas.microsoft.com/office/drawing/2014/main" id="{DBAB2F3A-75C3-55E7-D948-BD8A40118D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150291" y="5331521"/>
                <a:ext cx="1081551" cy="173048"/>
              </a:xfrm>
              <a:prstGeom prst="rect">
                <a:avLst/>
              </a:prstGeom>
            </p:spPr>
          </p:pic>
          <p:pic>
            <p:nvPicPr>
              <p:cNvPr id="14" name="Imagem 47">
                <a:extLst>
                  <a:ext uri="{FF2B5EF4-FFF2-40B4-BE49-F238E27FC236}">
                    <a16:creationId xmlns:a16="http://schemas.microsoft.com/office/drawing/2014/main" id="{B2E887DA-1789-D4C5-2695-3DAD38D595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419705" y="5200210"/>
                <a:ext cx="1510025" cy="4274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5610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C660-640C-4069-911C-58CD11EAE835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A7F6-FB8F-4B87-9D57-8705002C27B7}" type="slidenum">
              <a:rPr lang="pt-BR" smtClean="0"/>
              <a:t>‹nº›</a:t>
            </a:fld>
            <a:endParaRPr lang="pt-BR"/>
          </a:p>
        </p:txBody>
      </p:sp>
      <p:pic>
        <p:nvPicPr>
          <p:cNvPr id="4" name="Gráfico 18">
            <a:extLst>
              <a:ext uri="{FF2B5EF4-FFF2-40B4-BE49-F238E27FC236}">
                <a16:creationId xmlns:a16="http://schemas.microsoft.com/office/drawing/2014/main" id="{D50153CB-8BFC-2C22-A14C-E6DD124B4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186" y="5707785"/>
            <a:ext cx="3074567" cy="4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9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49" y="99631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43" y="1635937"/>
            <a:ext cx="1005840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C660-640C-4069-911C-58CD11EAE835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A7F6-FB8F-4B87-9D57-8705002C27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65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8CC8A12-3D82-5D18-7048-AB5A4DC88139}"/>
              </a:ext>
            </a:extLst>
          </p:cNvPr>
          <p:cNvSpPr/>
          <p:nvPr userDrawn="1"/>
        </p:nvSpPr>
        <p:spPr>
          <a:xfrm>
            <a:off x="0" y="6352474"/>
            <a:ext cx="12192000" cy="5236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0802" y="351597"/>
            <a:ext cx="9440091" cy="74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070" y="1278267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98C660-640C-4069-911C-58CD11EAE835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D1A7F6-FB8F-4B87-9D57-8705002C27B7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0D00F581-8197-5901-B5FB-D045F0B1F5A1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Gráfico 18">
            <a:extLst>
              <a:ext uri="{FF2B5EF4-FFF2-40B4-BE49-F238E27FC236}">
                <a16:creationId xmlns:a16="http://schemas.microsoft.com/office/drawing/2014/main" id="{F470AC06-2BBD-3CA2-A1B5-0ACC7D41FE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5688" y="5907079"/>
            <a:ext cx="2006540" cy="3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2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72" r:id="rId3"/>
    <p:sldLayoutId id="2147483662" r:id="rId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2CD885-A2AB-C688-F910-52BE099C5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Click </a:t>
            </a:r>
            <a:r>
              <a:rPr lang="pt-BR" sz="6000" dirty="0" err="1"/>
              <a:t>to</a:t>
            </a:r>
            <a:r>
              <a:rPr lang="pt-BR" sz="6000" dirty="0"/>
              <a:t> </a:t>
            </a:r>
            <a:r>
              <a:rPr lang="pt-BR" sz="6000" dirty="0" err="1"/>
              <a:t>add</a:t>
            </a:r>
            <a:r>
              <a:rPr lang="pt-BR" sz="6000" dirty="0"/>
              <a:t> a </a:t>
            </a:r>
            <a:r>
              <a:rPr lang="pt-BR" sz="6000" dirty="0" err="1"/>
              <a:t>title</a:t>
            </a:r>
            <a:endParaRPr lang="pt-BR" sz="6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FBB38E-BDEA-814C-C944-D7D2C5588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Author</a:t>
            </a:r>
            <a:endParaRPr lang="pt-BR" dirty="0"/>
          </a:p>
          <a:p>
            <a:r>
              <a:rPr lang="pt-BR" dirty="0" err="1"/>
              <a:t>Affiliation</a:t>
            </a:r>
            <a:r>
              <a:rPr lang="pt-BR" dirty="0"/>
              <a:t>(s)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491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289B7-36DF-2765-4228-401964CE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43" y="356532"/>
            <a:ext cx="10058400" cy="795379"/>
          </a:xfrm>
        </p:spPr>
        <p:txBody>
          <a:bodyPr/>
          <a:lstStyle/>
          <a:p>
            <a:r>
              <a:rPr lang="pt-BR" dirty="0" err="1"/>
              <a:t>Subtitle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A52F0E-1E7A-7FFB-7A7A-5D22BD3A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49" y="1191320"/>
            <a:ext cx="10058400" cy="4023360"/>
          </a:xfrm>
        </p:spPr>
        <p:txBody>
          <a:bodyPr/>
          <a:lstStyle/>
          <a:p>
            <a:pPr lvl="1">
              <a:buClr>
                <a:schemeClr val="tx1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 err="1"/>
              <a:t>Content</a:t>
            </a:r>
            <a:r>
              <a:rPr lang="pt-BR" dirty="0"/>
              <a:t>, </a:t>
            </a:r>
            <a:r>
              <a:rPr lang="pt-BR" dirty="0" err="1"/>
              <a:t>text</a:t>
            </a:r>
            <a:r>
              <a:rPr lang="pt-BR" dirty="0"/>
              <a:t>, </a:t>
            </a:r>
            <a:r>
              <a:rPr lang="pt-BR" dirty="0" err="1"/>
              <a:t>graphics</a:t>
            </a:r>
            <a:r>
              <a:rPr lang="pt-BR" dirty="0"/>
              <a:t>, </a:t>
            </a:r>
            <a:r>
              <a:rPr lang="pt-BR" dirty="0" err="1"/>
              <a:t>etc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529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99809-7EF5-6F70-F606-06A05DC11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23E05B9-61AB-4ED3-B7A6-38EDB484B00F}"/>
              </a:ext>
            </a:extLst>
          </p:cNvPr>
          <p:cNvSpPr txBox="1"/>
          <p:nvPr/>
        </p:nvSpPr>
        <p:spPr>
          <a:xfrm>
            <a:off x="577922" y="2469444"/>
            <a:ext cx="11036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pt-B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pt-BR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6EB084F-FF28-F833-3CDC-F66342C8DCE2}"/>
              </a:ext>
            </a:extLst>
          </p:cNvPr>
          <p:cNvSpPr txBox="1"/>
          <p:nvPr/>
        </p:nvSpPr>
        <p:spPr>
          <a:xfrm>
            <a:off x="577922" y="3300441"/>
            <a:ext cx="110361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                                                            </a:t>
            </a:r>
          </a:p>
          <a:p>
            <a:pPr algn="ctr"/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674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Personalizada 7">
      <a:dk1>
        <a:srgbClr val="11192C"/>
      </a:dk1>
      <a:lt1>
        <a:sysClr val="window" lastClr="FFFFFF"/>
      </a:lt1>
      <a:dk2>
        <a:srgbClr val="11192C"/>
      </a:dk2>
      <a:lt2>
        <a:srgbClr val="ACCBF9"/>
      </a:lt2>
      <a:accent1>
        <a:srgbClr val="307BBF"/>
      </a:accent1>
      <a:accent2>
        <a:srgbClr val="2B7F27"/>
      </a:accent2>
      <a:accent3>
        <a:srgbClr val="FFCD1C"/>
      </a:accent3>
      <a:accent4>
        <a:srgbClr val="EF7D00"/>
      </a:accent4>
      <a:accent5>
        <a:srgbClr val="D4310F"/>
      </a:accent5>
      <a:accent6>
        <a:srgbClr val="A7358B"/>
      </a:accent6>
      <a:hlink>
        <a:srgbClr val="449DD7"/>
      </a:hlink>
      <a:folHlink>
        <a:srgbClr val="7F7F7F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282</TotalTime>
  <Words>30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Aptos</vt:lpstr>
      <vt:lpstr>Arial</vt:lpstr>
      <vt:lpstr>Calibri</vt:lpstr>
      <vt:lpstr>Retrospectiva</vt:lpstr>
      <vt:lpstr>Click to add a title</vt:lpstr>
      <vt:lpstr>Subtitle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Silvia Fittipaldi</dc:creator>
  <cp:lastModifiedBy>Yuri Fieschi Lavagnino Camargo</cp:lastModifiedBy>
  <cp:revision>19</cp:revision>
  <dcterms:created xsi:type="dcterms:W3CDTF">2025-04-14T15:03:42Z</dcterms:created>
  <dcterms:modified xsi:type="dcterms:W3CDTF">2025-09-24T11:52:02Z</dcterms:modified>
</cp:coreProperties>
</file>